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41" autoAdjust="0"/>
    <p:restoredTop sz="96327"/>
  </p:normalViewPr>
  <p:slideViewPr>
    <p:cSldViewPr snapToGrid="0" snapToObjects="1">
      <p:cViewPr>
        <p:scale>
          <a:sx n="66" d="100"/>
          <a:sy n="66" d="100"/>
        </p:scale>
        <p:origin x="5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06/11/2024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D610E53-632C-FE42-6EE8-52D454D55A6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36 × 24 = </a:t>
            </a:r>
            <a:r>
              <a:rPr lang="en-US" dirty="0">
                <a:solidFill>
                  <a:srgbClr val="43A047"/>
                </a:solidFill>
                <a:effectLst/>
              </a:rPr>
              <a:t>864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E98FF86-21E6-D98B-3ADC-C2BD8132649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4,860 ÷ 18 = </a:t>
            </a:r>
            <a:r>
              <a:rPr lang="en-US" dirty="0">
                <a:solidFill>
                  <a:srgbClr val="43A047"/>
                </a:solidFill>
                <a:effectLst/>
              </a:rPr>
              <a:t>270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1F813E12-8BE1-B90C-BA2F-449BE702637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80 ÷ 0.8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845AD3EB-0070-3ED5-74C9-A550FE5C218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29 × 15 = </a:t>
            </a:r>
            <a:r>
              <a:rPr lang="en-US" dirty="0">
                <a:solidFill>
                  <a:srgbClr val="43A047"/>
                </a:solidFill>
                <a:effectLst/>
              </a:rPr>
              <a:t>435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22CB8545-85A0-B52C-A0EF-928E80CDDA7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180 ÷ 0.6 = </a:t>
            </a:r>
            <a:r>
              <a:rPr lang="en-US" dirty="0">
                <a:solidFill>
                  <a:srgbClr val="43A047"/>
                </a:solidFill>
                <a:effectLst/>
              </a:rPr>
              <a:t>300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42EBC092-0D93-14B4-8E58-36D985B72F4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39.78 + </a:t>
            </a:r>
            <a:r>
              <a:rPr lang="en-US" dirty="0">
                <a:solidFill>
                  <a:srgbClr val="43A047"/>
                </a:solidFill>
                <a:effectLst/>
              </a:rPr>
              <a:t>50.22</a:t>
            </a:r>
            <a:r>
              <a:rPr lang="en-US" dirty="0">
                <a:effectLst/>
              </a:rPr>
              <a:t> = 90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8E69DE67-B4D7-4D22-2DCE-B0FFE58BD34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85.64 − </a:t>
            </a:r>
            <a:r>
              <a:rPr lang="en-US" dirty="0">
                <a:solidFill>
                  <a:srgbClr val="43A047"/>
                </a:solidFill>
                <a:effectLst/>
              </a:rPr>
              <a:t>27.89</a:t>
            </a:r>
            <a:r>
              <a:rPr lang="en-US" dirty="0">
                <a:effectLst/>
              </a:rPr>
              <a:t> = 57.75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79 × 19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6,426 ÷ 27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120 ÷ 0.2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 × 25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÷ 0.5 = </a:t>
            </a:r>
            <a:r>
              <a:rPr lang="en-US" dirty="0">
                <a:solidFill>
                  <a:srgbClr val="43A047"/>
                </a:solidFill>
                <a:effectLst/>
              </a:rPr>
              <a:t>140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= </a:t>
            </a:r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+ 28.55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97.32 − 65.12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FCA9A0C-F9B0-CAB9-EE62-F1F2CC0215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79 × 19 = </a:t>
            </a:r>
            <a:r>
              <a:rPr lang="en-US" dirty="0">
                <a:solidFill>
                  <a:srgbClr val="43A047"/>
                </a:solidFill>
                <a:effectLst/>
              </a:rPr>
              <a:t>1,501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DE40F39-90A5-8E49-9918-A4B94FCAABE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6,426 ÷ 27 = </a:t>
            </a:r>
            <a:r>
              <a:rPr lang="en-US" dirty="0">
                <a:solidFill>
                  <a:srgbClr val="43A047"/>
                </a:solidFill>
                <a:effectLst/>
              </a:rPr>
              <a:t>238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33FCB412-DB50-660F-DF00-63E01A7D2CE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120 ÷ 0.2 = </a:t>
            </a:r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23E5A20E-8CD3-5AAE-283D-D41489313C2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48 × 25 = </a:t>
            </a:r>
            <a:r>
              <a:rPr lang="en-US" dirty="0">
                <a:solidFill>
                  <a:srgbClr val="43A047"/>
                </a:solidFill>
                <a:effectLst/>
              </a:rPr>
              <a:t>1,200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E33664C1-3021-5B5F-2D5F-E415D8AA104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70 ÷ 0.5 = </a:t>
            </a:r>
            <a:r>
              <a:rPr lang="en-US" dirty="0">
                <a:solidFill>
                  <a:srgbClr val="43A047"/>
                </a:solidFill>
                <a:effectLst/>
              </a:rPr>
              <a:t>140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5A262A08-1799-7652-342A-89CB7D0BD2D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100 = </a:t>
            </a:r>
            <a:r>
              <a:rPr lang="en-US" dirty="0">
                <a:solidFill>
                  <a:srgbClr val="43A047"/>
                </a:solidFill>
                <a:effectLst/>
              </a:rPr>
              <a:t>71.45</a:t>
            </a:r>
            <a:r>
              <a:rPr lang="en-US" dirty="0">
                <a:effectLst/>
              </a:rPr>
              <a:t> + 28.55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262B1B16-911B-2494-184F-C5114F0E122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97.32 − 65.12 = </a:t>
            </a:r>
            <a:r>
              <a:rPr lang="en-US" dirty="0">
                <a:solidFill>
                  <a:srgbClr val="43A047"/>
                </a:solidFill>
                <a:effectLst/>
              </a:rPr>
              <a:t>32.2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decimals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by 1-digit and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Division of whole numbers by decimals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14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 ×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8,640 ÷ 16 = 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÷ 0.9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× 13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÷ 0.25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+ 15.33 = 100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91.45 − 54.78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B126704-DE0E-68EC-CC51-31948CA0C1D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63 × 7 = </a:t>
            </a:r>
            <a:r>
              <a:rPr lang="en-US" dirty="0">
                <a:solidFill>
                  <a:srgbClr val="43A047"/>
                </a:solidFill>
                <a:effectLst/>
              </a:rPr>
              <a:t>441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325BD21-B885-6D4A-59AE-A9345635C17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8,640 ÷ 16 = </a:t>
            </a:r>
            <a:r>
              <a:rPr lang="en-US" dirty="0">
                <a:solidFill>
                  <a:srgbClr val="43A047"/>
                </a:solidFill>
                <a:effectLst/>
              </a:rPr>
              <a:t>540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8B1ABE62-9682-FEB1-531A-6F52D977850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72 ÷ 0.9 = </a:t>
            </a:r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7FEAB0F0-893C-3A78-C946-71B9E257697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45 × 13 = </a:t>
            </a:r>
            <a:r>
              <a:rPr lang="en-US" dirty="0">
                <a:solidFill>
                  <a:srgbClr val="43A047"/>
                </a:solidFill>
                <a:effectLst/>
              </a:rPr>
              <a:t>585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60732E16-BCA5-69D5-EADA-E734BCF6259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100 ÷ 0.25 = </a:t>
            </a:r>
            <a:r>
              <a:rPr lang="en-US" dirty="0">
                <a:solidFill>
                  <a:srgbClr val="43A047"/>
                </a:solidFill>
                <a:effectLst/>
              </a:rPr>
              <a:t>400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3CB0707F-BC9F-8692-852D-218C9E18169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84.67</a:t>
            </a:r>
            <a:r>
              <a:rPr lang="en-US" dirty="0">
                <a:effectLst/>
              </a:rPr>
              <a:t> + 15.33 = 100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0A80D970-0938-A719-4114-F0903CC8F67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91.45 − 54.78 = </a:t>
            </a:r>
            <a:r>
              <a:rPr lang="en-US" dirty="0">
                <a:solidFill>
                  <a:srgbClr val="43A047"/>
                </a:solidFill>
                <a:effectLst/>
              </a:rPr>
              <a:t>36.67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×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7,392 ÷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÷ 0.5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91 ×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240 ÷ 0.4 = </a:t>
            </a:r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67.89 + </a:t>
            </a:r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89.23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78.56 − </a:t>
            </a:r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44.33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DE4ACB4C-5CDD-64B7-23E8-1ACA9BCFC2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54 × 12 = </a:t>
            </a:r>
            <a:r>
              <a:rPr lang="en-US" dirty="0">
                <a:solidFill>
                  <a:srgbClr val="43A047"/>
                </a:solidFill>
                <a:effectLst/>
              </a:rPr>
              <a:t>648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0161280-7656-CB09-CEB9-09A3E47AAB7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7,392 ÷ 24 = </a:t>
            </a:r>
            <a:r>
              <a:rPr lang="en-US" dirty="0">
                <a:solidFill>
                  <a:srgbClr val="43A047"/>
                </a:solidFill>
                <a:effectLst/>
              </a:rPr>
              <a:t>308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E6BAF317-9007-DB59-7A82-1AC5D312AE6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50 ÷ 0.5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D9018CAA-D8AB-3AAC-B896-40B54925631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91 × 6 = </a:t>
            </a:r>
            <a:r>
              <a:rPr lang="en-US" dirty="0">
                <a:solidFill>
                  <a:srgbClr val="43A047"/>
                </a:solidFill>
                <a:effectLst/>
              </a:rPr>
              <a:t>546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FBC4DC58-E388-F53C-5C9C-19AD212713C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240 ÷ 0.4 = </a:t>
            </a:r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35EAFED3-1DAD-3616-B2A9-0BDB3F553E5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67.89 + </a:t>
            </a:r>
            <a:r>
              <a:rPr lang="en-US" dirty="0">
                <a:solidFill>
                  <a:srgbClr val="43A047"/>
                </a:solidFill>
                <a:effectLst/>
              </a:rPr>
              <a:t>21.34</a:t>
            </a:r>
            <a:r>
              <a:rPr lang="en-US" dirty="0">
                <a:effectLst/>
              </a:rPr>
              <a:t> = 89.23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CAFF5962-0617-7283-028E-EB97A493D65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78.56 − </a:t>
            </a:r>
            <a:r>
              <a:rPr lang="en-US" dirty="0">
                <a:solidFill>
                  <a:srgbClr val="43A047"/>
                </a:solidFill>
                <a:effectLst/>
              </a:rPr>
              <a:t>34.23</a:t>
            </a:r>
            <a:r>
              <a:rPr lang="en-US" dirty="0">
                <a:effectLst/>
              </a:rPr>
              <a:t> = 44.33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87 × 14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9,856 ÷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150 ÷ 0.75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 × 18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÷ 0.3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53.21 + 46.79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− 23.45 = 41.42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4BFA6641-E62F-2E48-C2E4-EBF015C928C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87 × 14 = </a:t>
            </a:r>
            <a:r>
              <a:rPr lang="en-US" dirty="0">
                <a:solidFill>
                  <a:srgbClr val="43A047"/>
                </a:solidFill>
                <a:effectLst/>
              </a:rPr>
              <a:t>1,218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DBC4A1-240C-0577-DF14-44B9C5DA6D0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9,856 ÷ 32 = </a:t>
            </a:r>
            <a:r>
              <a:rPr lang="en-US" dirty="0">
                <a:solidFill>
                  <a:srgbClr val="43A047"/>
                </a:solidFill>
                <a:effectLst/>
              </a:rPr>
              <a:t>308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29DBC6E3-474F-0CE3-7D94-0EDB6F132C4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150 ÷ 0.75 = </a:t>
            </a:r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6853C2B0-B2CB-563A-78B4-8A06634F6E2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42 × 18 = </a:t>
            </a:r>
            <a:r>
              <a:rPr lang="en-US" dirty="0">
                <a:solidFill>
                  <a:srgbClr val="43A047"/>
                </a:solidFill>
                <a:effectLst/>
              </a:rPr>
              <a:t>756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4B07EBC1-0475-28C6-FFEC-CD2471403D0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90 ÷ 0.3 = </a:t>
            </a:r>
            <a:r>
              <a:rPr lang="en-US" dirty="0">
                <a:solidFill>
                  <a:srgbClr val="43A047"/>
                </a:solidFill>
                <a:effectLst/>
              </a:rPr>
              <a:t>300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C5C8B102-4724-698D-8551-6F399C1F5F6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53.21 + 46.79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A1175843-F94C-75EF-2CF0-BF35DB61236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64.87</a:t>
            </a:r>
            <a:r>
              <a:rPr lang="en-US" dirty="0">
                <a:effectLst/>
              </a:rPr>
              <a:t> − 23.45 = 41.42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 ×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4,860 ÷ 18 = 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÷ 0.8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29 × 15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180 ÷ 0.6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39.78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90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85.64 − </a:t>
            </a:r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57.75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443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2024-11-06T07:33:05Z</dcterms:modified>
</cp:coreProperties>
</file>